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>
        <p:scale>
          <a:sx n="72" d="100"/>
          <a:sy n="72" d="100"/>
        </p:scale>
        <p:origin x="-1206" y="12"/>
      </p:cViewPr>
      <p:guideLst>
        <p:guide orient="horz" pos="4068"/>
        <p:guide pos="334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144346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269644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3016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429616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89704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675526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878975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33108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223351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681909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668913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Mastertextformat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2C70A6-4EC1-D849-8200-A2492B293F35}" type="datetimeFigureOut">
              <a:rPr lang="de-DE" smtClean="0"/>
              <a:t>10.05.2017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7D26CF-E0BC-CE49-8ACD-00D9323F5F2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0408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5" name="Gerade Verbindung 44"/>
          <p:cNvCxnSpPr/>
          <p:nvPr/>
        </p:nvCxnSpPr>
        <p:spPr>
          <a:xfrm>
            <a:off x="6934425" y="3586636"/>
            <a:ext cx="0" cy="886208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4" name="Gerade Verbindung 43"/>
          <p:cNvCxnSpPr/>
          <p:nvPr/>
        </p:nvCxnSpPr>
        <p:spPr>
          <a:xfrm>
            <a:off x="4572000" y="3604277"/>
            <a:ext cx="0" cy="886208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42" name="Gerade Verbindung 41"/>
          <p:cNvCxnSpPr/>
          <p:nvPr/>
        </p:nvCxnSpPr>
        <p:spPr>
          <a:xfrm>
            <a:off x="2750493" y="3604277"/>
            <a:ext cx="0" cy="886208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4" name="Gerade Verbindung 33"/>
          <p:cNvCxnSpPr/>
          <p:nvPr/>
        </p:nvCxnSpPr>
        <p:spPr>
          <a:xfrm>
            <a:off x="8049645" y="2277355"/>
            <a:ext cx="0" cy="1326922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3" name="Gerade Verbindung 32"/>
          <p:cNvCxnSpPr/>
          <p:nvPr/>
        </p:nvCxnSpPr>
        <p:spPr>
          <a:xfrm>
            <a:off x="5664225" y="2277355"/>
            <a:ext cx="0" cy="1326922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1" name="Gerade Verbindung 30"/>
          <p:cNvCxnSpPr>
            <a:stCxn id="5" idx="0"/>
          </p:cNvCxnSpPr>
          <p:nvPr/>
        </p:nvCxnSpPr>
        <p:spPr>
          <a:xfrm flipH="1">
            <a:off x="4572000" y="288633"/>
            <a:ext cx="717" cy="789035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0" name="Gerade Verbindung 29"/>
          <p:cNvCxnSpPr/>
          <p:nvPr/>
        </p:nvCxnSpPr>
        <p:spPr>
          <a:xfrm>
            <a:off x="6934425" y="1060027"/>
            <a:ext cx="0" cy="1217328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7" name="Gerade Verbindung 26"/>
          <p:cNvCxnSpPr/>
          <p:nvPr/>
        </p:nvCxnSpPr>
        <p:spPr>
          <a:xfrm>
            <a:off x="2204967" y="1060027"/>
            <a:ext cx="0" cy="1217328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6" name="Gerade Verbindung 25"/>
          <p:cNvCxnSpPr/>
          <p:nvPr/>
        </p:nvCxnSpPr>
        <p:spPr>
          <a:xfrm>
            <a:off x="3404652" y="2277355"/>
            <a:ext cx="0" cy="1326922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3" name="Gerade Verbindung 22"/>
          <p:cNvCxnSpPr>
            <a:endCxn id="10" idx="0"/>
          </p:cNvCxnSpPr>
          <p:nvPr/>
        </p:nvCxnSpPr>
        <p:spPr>
          <a:xfrm>
            <a:off x="952546" y="2288538"/>
            <a:ext cx="0" cy="1589491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5" name="Rechteck 4"/>
          <p:cNvSpPr/>
          <p:nvPr/>
        </p:nvSpPr>
        <p:spPr>
          <a:xfrm>
            <a:off x="3349430" y="288633"/>
            <a:ext cx="2446573" cy="631989"/>
          </a:xfrm>
          <a:prstGeom prst="rect">
            <a:avLst/>
          </a:prstGeom>
          <a:gradFill flip="none" rotWithShape="1">
            <a:gsLst>
              <a:gs pos="71000">
                <a:schemeClr val="bg2"/>
              </a:gs>
              <a:gs pos="100000">
                <a:schemeClr val="bg2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chemeClr val="bg2">
                <a:lumMod val="90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Textfeld 3"/>
          <p:cNvSpPr txBox="1"/>
          <p:nvPr/>
        </p:nvSpPr>
        <p:spPr>
          <a:xfrm>
            <a:off x="3921616" y="431251"/>
            <a:ext cx="14516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b="1" dirty="0" err="1" smtClean="0"/>
              <a:t>NordBüro</a:t>
            </a:r>
            <a:r>
              <a:rPr lang="de-DE" b="1" dirty="0" smtClean="0"/>
              <a:t> KG</a:t>
            </a:r>
            <a:endParaRPr lang="de-DE" b="1" dirty="0"/>
          </a:p>
        </p:txBody>
      </p:sp>
      <p:sp>
        <p:nvSpPr>
          <p:cNvPr id="6" name="Rechteck 5"/>
          <p:cNvSpPr/>
          <p:nvPr/>
        </p:nvSpPr>
        <p:spPr>
          <a:xfrm>
            <a:off x="1507339" y="1465770"/>
            <a:ext cx="1394259" cy="631989"/>
          </a:xfrm>
          <a:prstGeom prst="rect">
            <a:avLst/>
          </a:prstGeom>
          <a:gradFill flip="none" rotWithShape="1">
            <a:gsLst>
              <a:gs pos="71000">
                <a:schemeClr val="bg2"/>
              </a:gs>
              <a:gs pos="100000">
                <a:schemeClr val="bg2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rgbClr val="DDD9C3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Rechteck 6"/>
          <p:cNvSpPr/>
          <p:nvPr/>
        </p:nvSpPr>
        <p:spPr>
          <a:xfrm>
            <a:off x="6181233" y="1465770"/>
            <a:ext cx="1394259" cy="631989"/>
          </a:xfrm>
          <a:prstGeom prst="rect">
            <a:avLst/>
          </a:prstGeom>
          <a:gradFill flip="none" rotWithShape="1">
            <a:gsLst>
              <a:gs pos="71000">
                <a:schemeClr val="bg2"/>
              </a:gs>
              <a:gs pos="100000">
                <a:schemeClr val="bg2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rgbClr val="DDD9C3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8" name="Rechteck 7"/>
          <p:cNvSpPr/>
          <p:nvPr/>
        </p:nvSpPr>
        <p:spPr>
          <a:xfrm>
            <a:off x="208600" y="2524532"/>
            <a:ext cx="1394259" cy="631989"/>
          </a:xfrm>
          <a:prstGeom prst="rect">
            <a:avLst/>
          </a:prstGeom>
          <a:gradFill flip="none" rotWithShape="1">
            <a:gsLst>
              <a:gs pos="71000">
                <a:schemeClr val="bg2"/>
              </a:gs>
              <a:gs pos="100000">
                <a:schemeClr val="bg2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rgbClr val="DDD9C3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9" name="Rechteck 8"/>
          <p:cNvSpPr/>
          <p:nvPr/>
        </p:nvSpPr>
        <p:spPr>
          <a:xfrm>
            <a:off x="2750493" y="2514072"/>
            <a:ext cx="1394259" cy="631989"/>
          </a:xfrm>
          <a:prstGeom prst="rect">
            <a:avLst/>
          </a:prstGeom>
          <a:gradFill flip="none" rotWithShape="1">
            <a:gsLst>
              <a:gs pos="71000">
                <a:schemeClr val="bg2"/>
              </a:gs>
              <a:gs pos="100000">
                <a:schemeClr val="bg2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rgbClr val="DDD9C3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10" name="Rechteck 9"/>
          <p:cNvSpPr/>
          <p:nvPr/>
        </p:nvSpPr>
        <p:spPr>
          <a:xfrm>
            <a:off x="255416" y="3878029"/>
            <a:ext cx="1394259" cy="631989"/>
          </a:xfrm>
          <a:prstGeom prst="rect">
            <a:avLst/>
          </a:prstGeom>
          <a:gradFill flip="none" rotWithShape="1">
            <a:gsLst>
              <a:gs pos="75000">
                <a:schemeClr val="accent3">
                  <a:lumMod val="60000"/>
                  <a:lumOff val="40000"/>
                </a:schemeClr>
              </a:gs>
              <a:gs pos="100000">
                <a:schemeClr val="accent3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rgbClr val="77933C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11" name="Rechteck 10"/>
          <p:cNvSpPr/>
          <p:nvPr/>
        </p:nvSpPr>
        <p:spPr>
          <a:xfrm>
            <a:off x="6252927" y="3858496"/>
            <a:ext cx="1394259" cy="631989"/>
          </a:xfrm>
          <a:prstGeom prst="rect">
            <a:avLst/>
          </a:prstGeom>
          <a:gradFill flip="none" rotWithShape="1">
            <a:gsLst>
              <a:gs pos="75000">
                <a:schemeClr val="accent3">
                  <a:lumMod val="60000"/>
                  <a:lumOff val="40000"/>
                </a:schemeClr>
              </a:gs>
              <a:gs pos="100000">
                <a:schemeClr val="accent3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12" name="Rechteck 11"/>
          <p:cNvSpPr/>
          <p:nvPr/>
        </p:nvSpPr>
        <p:spPr>
          <a:xfrm>
            <a:off x="2053363" y="3878029"/>
            <a:ext cx="1394259" cy="631989"/>
          </a:xfrm>
          <a:prstGeom prst="rect">
            <a:avLst/>
          </a:prstGeom>
          <a:gradFill flip="none" rotWithShape="1">
            <a:gsLst>
              <a:gs pos="75000">
                <a:schemeClr val="accent3">
                  <a:lumMod val="60000"/>
                  <a:lumOff val="40000"/>
                </a:schemeClr>
              </a:gs>
              <a:gs pos="100000">
                <a:schemeClr val="accent3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rgbClr val="77933C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13" name="Rechteck 12"/>
          <p:cNvSpPr/>
          <p:nvPr/>
        </p:nvSpPr>
        <p:spPr>
          <a:xfrm>
            <a:off x="4929692" y="2524532"/>
            <a:ext cx="1394259" cy="631989"/>
          </a:xfrm>
          <a:prstGeom prst="rect">
            <a:avLst/>
          </a:prstGeom>
          <a:gradFill flip="none" rotWithShape="1">
            <a:gsLst>
              <a:gs pos="71000">
                <a:schemeClr val="bg2"/>
              </a:gs>
              <a:gs pos="100000">
                <a:schemeClr val="bg2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rgbClr val="DDD9C3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</a:endParaRPr>
          </a:p>
        </p:txBody>
      </p:sp>
      <p:sp>
        <p:nvSpPr>
          <p:cNvPr id="14" name="Rechteck 13"/>
          <p:cNvSpPr/>
          <p:nvPr/>
        </p:nvSpPr>
        <p:spPr>
          <a:xfrm>
            <a:off x="7471585" y="2514072"/>
            <a:ext cx="1394259" cy="631989"/>
          </a:xfrm>
          <a:prstGeom prst="rect">
            <a:avLst/>
          </a:prstGeom>
          <a:gradFill flip="none" rotWithShape="1">
            <a:gsLst>
              <a:gs pos="71000">
                <a:schemeClr val="bg2"/>
              </a:gs>
              <a:gs pos="100000">
                <a:schemeClr val="bg2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rgbClr val="DDD9C3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</a:endParaRPr>
          </a:p>
        </p:txBody>
      </p:sp>
      <p:cxnSp>
        <p:nvCxnSpPr>
          <p:cNvPr id="16" name="Gerade Verbindung 15"/>
          <p:cNvCxnSpPr/>
          <p:nvPr/>
        </p:nvCxnSpPr>
        <p:spPr>
          <a:xfrm flipV="1">
            <a:off x="2204967" y="1060027"/>
            <a:ext cx="4745090" cy="17641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7" name="Gerade Verbindung 16"/>
          <p:cNvCxnSpPr/>
          <p:nvPr/>
        </p:nvCxnSpPr>
        <p:spPr>
          <a:xfrm flipV="1">
            <a:off x="952546" y="2277355"/>
            <a:ext cx="2452106" cy="11183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0" name="Gerade Verbindung 19"/>
          <p:cNvCxnSpPr/>
          <p:nvPr/>
        </p:nvCxnSpPr>
        <p:spPr>
          <a:xfrm>
            <a:off x="5652761" y="2277355"/>
            <a:ext cx="2396884" cy="0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21" name="Gerade Verbindung 20"/>
          <p:cNvCxnSpPr/>
          <p:nvPr/>
        </p:nvCxnSpPr>
        <p:spPr>
          <a:xfrm>
            <a:off x="952546" y="3615460"/>
            <a:ext cx="3620171" cy="0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37" name="Rechteck 36"/>
          <p:cNvSpPr/>
          <p:nvPr/>
        </p:nvSpPr>
        <p:spPr>
          <a:xfrm>
            <a:off x="3848866" y="3878029"/>
            <a:ext cx="1394259" cy="631989"/>
          </a:xfrm>
          <a:prstGeom prst="rect">
            <a:avLst/>
          </a:prstGeom>
          <a:gradFill flip="none" rotWithShape="1">
            <a:gsLst>
              <a:gs pos="75000">
                <a:schemeClr val="accent3">
                  <a:lumMod val="60000"/>
                  <a:lumOff val="40000"/>
                </a:schemeClr>
              </a:gs>
              <a:gs pos="100000">
                <a:schemeClr val="accent3">
                  <a:lumMod val="75000"/>
                </a:schemeClr>
              </a:gs>
            </a:gsLst>
            <a:path path="rect">
              <a:fillToRect l="100000" t="100000"/>
            </a:path>
            <a:tileRect r="-100000" b="-100000"/>
          </a:gradFill>
          <a:ln>
            <a:solidFill>
              <a:srgbClr val="77933C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400" dirty="0">
              <a:ln>
                <a:solidFill>
                  <a:srgbClr val="000000"/>
                </a:solidFill>
              </a:ln>
            </a:endParaRPr>
          </a:p>
        </p:txBody>
      </p:sp>
      <p:cxnSp>
        <p:nvCxnSpPr>
          <p:cNvPr id="38" name="Gerade Verbindung 37"/>
          <p:cNvCxnSpPr/>
          <p:nvPr/>
        </p:nvCxnSpPr>
        <p:spPr>
          <a:xfrm>
            <a:off x="5664225" y="3586636"/>
            <a:ext cx="2385420" cy="11183"/>
          </a:xfrm>
          <a:prstGeom prst="line">
            <a:avLst/>
          </a:prstGeom>
          <a:effectLst>
            <a:innerShdw blurRad="63500" dist="50800" dir="2700000">
              <a:prstClr val="black">
                <a:alpha val="50000"/>
              </a:prstClr>
            </a:inn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7" name="Textfeld 46"/>
          <p:cNvSpPr txBox="1"/>
          <p:nvPr/>
        </p:nvSpPr>
        <p:spPr>
          <a:xfrm>
            <a:off x="1810317" y="1589928"/>
            <a:ext cx="78929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b="1" dirty="0" smtClean="0"/>
              <a:t>Handel</a:t>
            </a:r>
            <a:endParaRPr lang="de-DE" sz="1600" b="1" dirty="0"/>
          </a:p>
        </p:txBody>
      </p:sp>
      <p:sp>
        <p:nvSpPr>
          <p:cNvPr id="48" name="Textfeld 47"/>
          <p:cNvSpPr txBox="1"/>
          <p:nvPr/>
        </p:nvSpPr>
        <p:spPr>
          <a:xfrm>
            <a:off x="6451575" y="1589928"/>
            <a:ext cx="95410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b="1" dirty="0" smtClean="0"/>
              <a:t>Industrie</a:t>
            </a:r>
            <a:endParaRPr lang="de-DE" sz="1600" b="1" dirty="0"/>
          </a:p>
        </p:txBody>
      </p:sp>
      <p:sp>
        <p:nvSpPr>
          <p:cNvPr id="49" name="Textfeld 48"/>
          <p:cNvSpPr txBox="1"/>
          <p:nvPr/>
        </p:nvSpPr>
        <p:spPr>
          <a:xfrm>
            <a:off x="352012" y="2677309"/>
            <a:ext cx="119776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b="1" dirty="0" smtClean="0"/>
              <a:t>Großhandel</a:t>
            </a:r>
            <a:endParaRPr lang="de-DE" sz="1600" b="1" dirty="0"/>
          </a:p>
        </p:txBody>
      </p:sp>
      <p:sp>
        <p:nvSpPr>
          <p:cNvPr id="50" name="Textfeld 49"/>
          <p:cNvSpPr txBox="1"/>
          <p:nvPr/>
        </p:nvSpPr>
        <p:spPr>
          <a:xfrm>
            <a:off x="2744500" y="2677309"/>
            <a:ext cx="141866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600" b="1" dirty="0" smtClean="0"/>
              <a:t>Einzelhandel</a:t>
            </a:r>
            <a:endParaRPr lang="de-DE" sz="1600" b="1" dirty="0"/>
          </a:p>
        </p:txBody>
      </p:sp>
      <p:sp>
        <p:nvSpPr>
          <p:cNvPr id="51" name="Textfeld 50"/>
          <p:cNvSpPr txBox="1"/>
          <p:nvPr/>
        </p:nvSpPr>
        <p:spPr>
          <a:xfrm>
            <a:off x="4966508" y="2548474"/>
            <a:ext cx="1394259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600" b="1" dirty="0" smtClean="0"/>
              <a:t>Design/Entwicklung</a:t>
            </a:r>
            <a:endParaRPr lang="de-DE" sz="1600" b="1" dirty="0"/>
          </a:p>
        </p:txBody>
      </p:sp>
      <p:sp>
        <p:nvSpPr>
          <p:cNvPr id="52" name="Textfeld 51"/>
          <p:cNvSpPr txBox="1"/>
          <p:nvPr/>
        </p:nvSpPr>
        <p:spPr>
          <a:xfrm>
            <a:off x="7498004" y="2677309"/>
            <a:ext cx="135447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600" b="1" dirty="0" smtClean="0"/>
              <a:t>Herstellung</a:t>
            </a:r>
            <a:endParaRPr lang="de-DE" sz="1600" b="1" dirty="0"/>
          </a:p>
        </p:txBody>
      </p:sp>
      <p:sp>
        <p:nvSpPr>
          <p:cNvPr id="53" name="Textfeld 52"/>
          <p:cNvSpPr txBox="1"/>
          <p:nvPr/>
        </p:nvSpPr>
        <p:spPr>
          <a:xfrm>
            <a:off x="292232" y="4035528"/>
            <a:ext cx="131067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b="1" dirty="0" smtClean="0"/>
              <a:t>Büromaterial</a:t>
            </a:r>
            <a:endParaRPr lang="de-DE" sz="1600" b="1" dirty="0"/>
          </a:p>
        </p:txBody>
      </p:sp>
      <p:sp>
        <p:nvSpPr>
          <p:cNvPr id="54" name="Textfeld 53"/>
          <p:cNvSpPr txBox="1"/>
          <p:nvPr/>
        </p:nvSpPr>
        <p:spPr>
          <a:xfrm>
            <a:off x="4013656" y="4035528"/>
            <a:ext cx="113404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b="1" dirty="0" smtClean="0"/>
              <a:t>Büromöbel</a:t>
            </a:r>
            <a:endParaRPr lang="de-DE" sz="1600" b="1" dirty="0"/>
          </a:p>
        </p:txBody>
      </p:sp>
      <p:sp>
        <p:nvSpPr>
          <p:cNvPr id="55" name="Textfeld 54"/>
          <p:cNvSpPr txBox="1"/>
          <p:nvPr/>
        </p:nvSpPr>
        <p:spPr>
          <a:xfrm>
            <a:off x="6364627" y="4035528"/>
            <a:ext cx="113404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600" b="1" dirty="0" smtClean="0"/>
              <a:t>Büromöbel</a:t>
            </a:r>
            <a:endParaRPr lang="de-DE" sz="1600" b="1" dirty="0"/>
          </a:p>
        </p:txBody>
      </p:sp>
      <p:sp>
        <p:nvSpPr>
          <p:cNvPr id="56" name="Textfeld 55"/>
          <p:cNvSpPr txBox="1"/>
          <p:nvPr/>
        </p:nvSpPr>
        <p:spPr>
          <a:xfrm>
            <a:off x="2154049" y="3822814"/>
            <a:ext cx="1250603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400" b="1" dirty="0" smtClean="0"/>
              <a:t>Technisches Equipment fürs Büro</a:t>
            </a:r>
            <a:endParaRPr lang="de-DE" sz="1400" b="1" dirty="0"/>
          </a:p>
        </p:txBody>
      </p:sp>
    </p:spTree>
    <p:extLst>
      <p:ext uri="{BB962C8B-B14F-4D97-AF65-F5344CB8AC3E}">
        <p14:creationId xmlns:p14="http://schemas.microsoft.com/office/powerpoint/2010/main" val="27711144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Bildschirmpräsentation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>MMBBS Hannover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Eike Witkowski</dc:creator>
  <cp:lastModifiedBy>torsten vetter</cp:lastModifiedBy>
  <cp:revision>6</cp:revision>
  <dcterms:created xsi:type="dcterms:W3CDTF">2014-03-26T15:16:02Z</dcterms:created>
  <dcterms:modified xsi:type="dcterms:W3CDTF">2017-05-10T06:57:51Z</dcterms:modified>
</cp:coreProperties>
</file>

<file path=docProps/thumbnail.jpeg>
</file>